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97" d="100"/>
          <a:sy n="97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7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7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891213"/>
            <a:ext cx="11277600" cy="0"/>
          </a:xfrm>
          <a:prstGeom prst="line">
            <a:avLst/>
          </a:prstGeom>
          <a:ln>
            <a:solidFill>
              <a:srgbClr val="EAA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potterr\Desktop\Hash_404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06" t="-2" r="6323" b="72729"/>
          <a:stretch/>
        </p:blipFill>
        <p:spPr bwMode="auto">
          <a:xfrm>
            <a:off x="0" y="2"/>
            <a:ext cx="12192000" cy="11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S:\Creative Media Group\Design\ID-Identity\ID 17 jobs\ID 17-132 Branding; Advertising Rulebook\Ryan\ppt\Corner_Roll_124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03"/>
          <a:stretch/>
        </p:blipFill>
        <p:spPr bwMode="auto">
          <a:xfrm>
            <a:off x="9264675" y="2"/>
            <a:ext cx="2928629" cy="149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:\Creative Media Group\Design\ID-Identity\ID 17 jobs\ID 17-132 Branding; Advertising Rulebook\Ryan\ppt\ChgMed_ChgLiv_white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270" y="406402"/>
            <a:ext cx="1338865" cy="28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2"/>
          <p:cNvSpPr>
            <a:spLocks noGrp="1"/>
          </p:cNvSpPr>
          <p:nvPr>
            <p:ph type="title" hasCustomPrompt="1"/>
          </p:nvPr>
        </p:nvSpPr>
        <p:spPr>
          <a:xfrm>
            <a:off x="304800" y="475000"/>
            <a:ext cx="10026651" cy="548216"/>
          </a:xfrm>
        </p:spPr>
        <p:txBody>
          <a:bodyPr lIns="0" tIns="0" rIns="0" bIns="0">
            <a:noAutofit/>
          </a:bodyPr>
          <a:lstStyle>
            <a:lvl1pPr algn="l">
              <a:defRPr sz="2933" b="1" baseline="0">
                <a:solidFill>
                  <a:srgbClr val="EAAA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04800" y="1015359"/>
            <a:ext cx="10026651" cy="290984"/>
          </a:xfrm>
        </p:spPr>
        <p:txBody>
          <a:bodyPr lIns="0">
            <a:noAutofit/>
          </a:bodyPr>
          <a:lstStyle>
            <a:lvl1pPr marL="0" indent="0">
              <a:buNone/>
              <a:defRPr sz="1467">
                <a:solidFill>
                  <a:srgbClr val="776E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buNone/>
              <a:defRPr sz="1733"/>
            </a:lvl2pPr>
            <a:lvl3pPr marL="1219170" indent="0">
              <a:buNone/>
              <a:defRPr sz="1733"/>
            </a:lvl3pPr>
            <a:lvl4pPr marL="1828754" indent="0">
              <a:buNone/>
              <a:defRPr sz="1733"/>
            </a:lvl4pPr>
            <a:lvl5pPr marL="2438339" indent="0">
              <a:buNone/>
              <a:defRPr sz="1733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757433"/>
            <a:ext cx="12193304" cy="102371"/>
          </a:xfrm>
          <a:prstGeom prst="rect">
            <a:avLst/>
          </a:prstGeom>
          <a:solidFill>
            <a:srgbClr val="EA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6" name="Picture 2" descr="S:\Creative Media Group\Design\ID-Identity\ID 17 jobs\ID 17-132 Branding; Advertising Rulebook\Ryan\ppt\Hash_white.png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" r="6096" b="73358"/>
          <a:stretch/>
        </p:blipFill>
        <p:spPr bwMode="auto">
          <a:xfrm>
            <a:off x="0" y="6756169"/>
            <a:ext cx="12192000" cy="10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304800" y="1498600"/>
            <a:ext cx="11582400" cy="4470400"/>
          </a:xfrm>
        </p:spPr>
        <p:txBody>
          <a:bodyPr lIns="0" tIns="0" rIns="0" bIns="0"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5584771" y="6427773"/>
            <a:ext cx="1016000" cy="3048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b="1" kern="1200">
                <a:solidFill>
                  <a:srgbClr val="776E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>
                <a:solidFill>
                  <a:srgbClr val="C5C0BB"/>
                </a:solidFill>
              </a:rPr>
              <a:t>—</a:t>
            </a:r>
            <a:r>
              <a:rPr lang="en-US" sz="800" b="1" dirty="0"/>
              <a:t>  </a:t>
            </a:r>
            <a:fld id="{76FD631B-EF3F-4A9C-A267-B2383C29B70F}" type="slidenum">
              <a:rPr lang="en-US" sz="800" b="1" smtClean="0"/>
              <a:pPr algn="ctr"/>
              <a:t>‹#›</a:t>
            </a:fld>
            <a:r>
              <a:rPr lang="en-US" sz="800" b="1" dirty="0"/>
              <a:t>  </a:t>
            </a:r>
            <a:r>
              <a:rPr lang="en-US" sz="800" b="1" dirty="0">
                <a:solidFill>
                  <a:srgbClr val="C5C0BB"/>
                </a:solidFill>
              </a:rPr>
              <a:t>—</a:t>
            </a:r>
          </a:p>
        </p:txBody>
      </p:sp>
      <p:pic>
        <p:nvPicPr>
          <p:cNvPr id="17" name="Picture 2" descr="C:\Users\potterr\Desktop\CoMed2c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1" y="5857254"/>
            <a:ext cx="1625599" cy="76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potterr\Desktop\medicineurl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502088"/>
            <a:ext cx="1422399" cy="1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73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3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0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8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3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8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91A8B-454C-4575-AE4E-8B6149D51373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A42CE-EC8B-4308-8309-7CD8DE35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3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careers.umn.edu/online-workshops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areers.uiowa.edu/informational-interviews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B8F0-CC0D-E048-96CC-3D050C98C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7" y="3154892"/>
            <a:ext cx="10026651" cy="548216"/>
          </a:xfrm>
        </p:spPr>
        <p:txBody>
          <a:bodyPr/>
          <a:lstStyle/>
          <a:p>
            <a:r>
              <a:rPr lang="en-US" sz="8000" dirty="0"/>
              <a:t>Medical School Resume Building During COVID-19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8385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resume during COVID-19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Online workshops: University of Minnesota (FREE)</a:t>
            </a:r>
          </a:p>
          <a:p>
            <a:pPr lvl="1"/>
            <a:r>
              <a:rPr lang="en-US" dirty="0">
                <a:hlinkClick r:id="rId2"/>
              </a:rPr>
              <a:t>https://www.healthcareers.umn.edu/online-workshops</a:t>
            </a:r>
            <a:endParaRPr lang="en-US" dirty="0"/>
          </a:p>
          <a:p>
            <a:pPr lvl="1"/>
            <a:r>
              <a:rPr lang="en-US" dirty="0"/>
              <a:t>Planning for medical school</a:t>
            </a:r>
          </a:p>
          <a:p>
            <a:pPr lvl="1"/>
            <a:r>
              <a:rPr lang="en-US" dirty="0"/>
              <a:t>Personal statements</a:t>
            </a:r>
          </a:p>
          <a:p>
            <a:pPr lvl="1"/>
            <a:r>
              <a:rPr lang="en-US" dirty="0"/>
              <a:t>Interviewing</a:t>
            </a:r>
          </a:p>
          <a:p>
            <a:pPr lvl="1"/>
            <a:r>
              <a:rPr lang="en-US" dirty="0"/>
              <a:t>Exploring public health</a:t>
            </a:r>
          </a:p>
          <a:p>
            <a:pPr lvl="1"/>
            <a:r>
              <a:rPr lang="en-US" dirty="0"/>
              <a:t>Global ambassadors for public safety </a:t>
            </a:r>
          </a:p>
          <a:p>
            <a:r>
              <a:rPr lang="en-US" dirty="0" err="1"/>
              <a:t>Edx</a:t>
            </a:r>
            <a:r>
              <a:rPr lang="en-US" dirty="0"/>
              <a:t> courses online (FREE) </a:t>
            </a:r>
          </a:p>
          <a:p>
            <a:pPr lvl="1"/>
            <a:r>
              <a:rPr lang="en-US" dirty="0"/>
              <a:t>Example I found – </a:t>
            </a:r>
            <a:r>
              <a:rPr lang="en-US" i="1" dirty="0"/>
              <a:t>Unconscious bias in medicine </a:t>
            </a:r>
            <a:r>
              <a:rPr lang="en-US" dirty="0"/>
              <a:t>offered by Stanford (started this week)</a:t>
            </a:r>
          </a:p>
        </p:txBody>
      </p:sp>
    </p:spTree>
    <p:extLst>
      <p:ext uri="{BB962C8B-B14F-4D97-AF65-F5344CB8AC3E}">
        <p14:creationId xmlns:p14="http://schemas.microsoft.com/office/powerpoint/2010/main" val="191510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resume during COVID-19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Volunteer (within your comfort limits)</a:t>
            </a:r>
          </a:p>
          <a:p>
            <a:pPr lvl="1"/>
            <a:r>
              <a:rPr lang="en-US" dirty="0"/>
              <a:t>Crisis phone lines, animal shelters</a:t>
            </a:r>
          </a:p>
          <a:p>
            <a:pPr lvl="1"/>
            <a:r>
              <a:rPr lang="en-US" dirty="0"/>
              <a:t>Temperature takers (saw </a:t>
            </a:r>
            <a:r>
              <a:rPr lang="en-US" dirty="0" err="1"/>
              <a:t>Oaknoll</a:t>
            </a:r>
            <a:r>
              <a:rPr lang="en-US" dirty="0"/>
              <a:t> Retirement Residence needs people now!) at hospitals, doctors’ offices, retirement homes, hospice organizations</a:t>
            </a:r>
          </a:p>
          <a:p>
            <a:pPr lvl="1"/>
            <a:r>
              <a:rPr lang="en-US" dirty="0"/>
              <a:t>Food pantries are in emergency states with asks for volunteers</a:t>
            </a:r>
          </a:p>
          <a:p>
            <a:pPr lvl="1"/>
            <a:r>
              <a:rPr lang="en-US" dirty="0"/>
              <a:t>Donating blood/plasma/platelets</a:t>
            </a:r>
          </a:p>
          <a:p>
            <a:pPr lvl="1"/>
            <a:r>
              <a:rPr lang="en-US" dirty="0"/>
              <a:t>Making masks</a:t>
            </a:r>
          </a:p>
          <a:p>
            <a:pPr lvl="1"/>
            <a:r>
              <a:rPr lang="en-US" dirty="0"/>
              <a:t>Starting you own thing!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2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resume during COVID-19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Learn something cool</a:t>
            </a:r>
          </a:p>
          <a:p>
            <a:pPr lvl="1"/>
            <a:r>
              <a:rPr lang="en-US" dirty="0"/>
              <a:t>New language that will be helpful for your practice as a physician (</a:t>
            </a:r>
            <a:r>
              <a:rPr lang="en-US" dirty="0" err="1"/>
              <a:t>Youtube</a:t>
            </a:r>
            <a:r>
              <a:rPr lang="en-US" dirty="0"/>
              <a:t> and apps)</a:t>
            </a:r>
          </a:p>
          <a:p>
            <a:pPr lvl="1"/>
            <a:r>
              <a:rPr lang="en-US" dirty="0"/>
              <a:t>Find your outlet/hobby that will be stress relieving as a physician AND gives you something interesting to talk about during interviews</a:t>
            </a:r>
          </a:p>
          <a:p>
            <a:pPr lvl="2"/>
            <a:r>
              <a:rPr lang="en-US" dirty="0"/>
              <a:t>Cooking</a:t>
            </a:r>
          </a:p>
          <a:p>
            <a:pPr lvl="2"/>
            <a:r>
              <a:rPr lang="en-US" dirty="0"/>
              <a:t>Baking</a:t>
            </a:r>
          </a:p>
          <a:p>
            <a:pPr lvl="2"/>
            <a:r>
              <a:rPr lang="en-US" dirty="0"/>
              <a:t>Photography</a:t>
            </a:r>
          </a:p>
          <a:p>
            <a:pPr lvl="2"/>
            <a:r>
              <a:rPr lang="en-US" dirty="0"/>
              <a:t>Use your social media account to give something meaningful a “voice”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4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resume during COVID-19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No shadowing? Start informational interviewing</a:t>
            </a:r>
          </a:p>
          <a:p>
            <a:pPr lvl="1"/>
            <a:r>
              <a:rPr lang="en-US" dirty="0">
                <a:hlinkClick r:id="rId2"/>
              </a:rPr>
              <a:t>https://careers.uiowa.edu/informational-interviews</a:t>
            </a:r>
            <a:endParaRPr lang="en-US" dirty="0"/>
          </a:p>
          <a:p>
            <a:pPr lvl="1"/>
            <a:r>
              <a:rPr lang="en-US" dirty="0"/>
              <a:t>Talk with a physician for 30 minutes about their work, what they actually do in their work, what their road was like to get there</a:t>
            </a:r>
          </a:p>
          <a:p>
            <a:pPr lvl="1"/>
            <a:r>
              <a:rPr lang="en-US" dirty="0"/>
              <a:t>All questions and sample email found on above website</a:t>
            </a:r>
          </a:p>
          <a:p>
            <a:pPr lvl="1"/>
            <a:r>
              <a:rPr lang="en-US" dirty="0"/>
              <a:t>Ask if you can shadow in future</a:t>
            </a:r>
          </a:p>
        </p:txBody>
      </p:sp>
    </p:spTree>
    <p:extLst>
      <p:ext uri="{BB962C8B-B14F-4D97-AF65-F5344CB8AC3E}">
        <p14:creationId xmlns:p14="http://schemas.microsoft.com/office/powerpoint/2010/main" val="428546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build resume during COVID-19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Research ethical healthcare topics and become informed</a:t>
            </a:r>
          </a:p>
          <a:p>
            <a:pPr lvl="1"/>
            <a:r>
              <a:rPr lang="en-US" dirty="0"/>
              <a:t>Racial and other disparities in US and other healthcare systems</a:t>
            </a:r>
          </a:p>
          <a:p>
            <a:pPr lvl="1"/>
            <a:r>
              <a:rPr lang="en-US" dirty="0"/>
              <a:t>Why do some humans have antibodies and others do not?</a:t>
            </a:r>
          </a:p>
          <a:p>
            <a:pPr lvl="1"/>
            <a:r>
              <a:rPr lang="en-US" dirty="0"/>
              <a:t>Viruses that come from wild animals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4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303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Medical School Resume Building During COVID-19</vt:lpstr>
      <vt:lpstr>How to build resume during COVID-19</vt:lpstr>
      <vt:lpstr>How to build resume during COVID-19</vt:lpstr>
      <vt:lpstr>How to build resume during COVID-19</vt:lpstr>
      <vt:lpstr>How to build resume during COVID-19</vt:lpstr>
      <vt:lpstr>How to build resume during COVID-19</vt:lpstr>
    </vt:vector>
  </TitlesOfParts>
  <Company>UI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resume during COVID-19</dc:title>
  <dc:creator>afagerbe</dc:creator>
  <cp:lastModifiedBy>del Castillo, Nicole S</cp:lastModifiedBy>
  <cp:revision>6</cp:revision>
  <dcterms:created xsi:type="dcterms:W3CDTF">2020-06-23T15:28:40Z</dcterms:created>
  <dcterms:modified xsi:type="dcterms:W3CDTF">2020-06-26T00:11:17Z</dcterms:modified>
</cp:coreProperties>
</file>